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43" r:id="rId2"/>
  </p:sldMasterIdLst>
  <p:notesMasterIdLst>
    <p:notesMasterId r:id="rId12"/>
  </p:notesMasterIdLst>
  <p:sldIdLst>
    <p:sldId id="373" r:id="rId3"/>
    <p:sldId id="374" r:id="rId4"/>
    <p:sldId id="416" r:id="rId5"/>
    <p:sldId id="376" r:id="rId6"/>
    <p:sldId id="415" r:id="rId7"/>
    <p:sldId id="378" r:id="rId8"/>
    <p:sldId id="414" r:id="rId9"/>
    <p:sldId id="380" r:id="rId10"/>
    <p:sldId id="412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A617A9"/>
    <a:srgbClr val="BC149C"/>
    <a:srgbClr val="CC00CC"/>
    <a:srgbClr val="3333CC"/>
    <a:srgbClr val="973942"/>
    <a:srgbClr val="A50021"/>
    <a:srgbClr val="FFCC00"/>
    <a:srgbClr val="00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80" autoAdjust="0"/>
    <p:restoredTop sz="95907" autoAdjust="0"/>
  </p:normalViewPr>
  <p:slideViewPr>
    <p:cSldViewPr snapToGrid="0">
      <p:cViewPr>
        <p:scale>
          <a:sx n="75" d="100"/>
          <a:sy n="75" d="100"/>
        </p:scale>
        <p:origin x="-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5993081"/>
            <a:ext cx="10972800" cy="302896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1500" spc="-14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9600" y="1771650"/>
            <a:ext cx="10972800" cy="2133600"/>
          </a:xfrm>
          <a:prstGeom prst="rect">
            <a:avLst/>
          </a:prstGeom>
        </p:spPr>
        <p:txBody>
          <a:bodyPr anchor="b"/>
          <a:lstStyle>
            <a:lvl1pPr>
              <a:defRPr sz="6400" spc="-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9600" y="3783790"/>
            <a:ext cx="10972800" cy="1125297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2286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4572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6858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9144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336272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9600" y="1771650"/>
            <a:ext cx="10972800" cy="2133600"/>
          </a:xfrm>
          <a:prstGeom prst="rect">
            <a:avLst/>
          </a:prstGeom>
        </p:spPr>
        <p:txBody>
          <a:bodyPr anchor="b"/>
          <a:lstStyle>
            <a:lvl1pPr>
              <a:defRPr sz="6400" spc="-64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9600" y="3784600"/>
            <a:ext cx="10972800" cy="1126056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2286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4572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6858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9144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3000" spc="-3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9600" y="5994400"/>
            <a:ext cx="10972801" cy="302896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1500" spc="-14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080307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7748" y="2292551"/>
            <a:ext cx="4878669" cy="127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Image"/>
          <p:cNvSpPr>
            <a:spLocks noGrp="1"/>
          </p:cNvSpPr>
          <p:nvPr>
            <p:ph type="pic" idx="21"/>
          </p:nvPr>
        </p:nvSpPr>
        <p:spPr>
          <a:xfrm>
            <a:off x="4641850" y="635000"/>
            <a:ext cx="8375650" cy="558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9600" y="3508375"/>
            <a:ext cx="4876800" cy="2708275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2286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4572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6858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91440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5897260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1192324"/>
            <a:ext cx="10972801" cy="416307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079593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9600" y="2006600"/>
            <a:ext cx="10972800" cy="4243574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3935529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9600" y="387350"/>
            <a:ext cx="4876800" cy="800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Image"/>
          <p:cNvSpPr>
            <a:spLocks noGrp="1"/>
          </p:cNvSpPr>
          <p:nvPr>
            <p:ph type="pic" idx="21"/>
          </p:nvPr>
        </p:nvSpPr>
        <p:spPr>
          <a:xfrm>
            <a:off x="6096322" y="359294"/>
            <a:ext cx="5486401" cy="61648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9600" y="1193800"/>
            <a:ext cx="4878785" cy="416306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9600" y="2011611"/>
            <a:ext cx="4878785" cy="419234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202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867383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09600" y="1621135"/>
            <a:ext cx="10972800" cy="3302001"/>
          </a:xfrm>
          <a:prstGeom prst="rect">
            <a:avLst/>
          </a:prstGeom>
        </p:spPr>
        <p:txBody>
          <a:bodyPr anchor="ctr"/>
          <a:lstStyle>
            <a:lvl1pPr>
              <a:defRPr sz="64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0795545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1192324"/>
            <a:ext cx="10972801" cy="416307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246785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9600" y="2006600"/>
            <a:ext cx="10972800" cy="4192774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buSzTx/>
              <a:buNone/>
              <a:defRPr sz="3400" spc="-68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228600" defTabSz="412750">
              <a:lnSpc>
                <a:spcPct val="100000"/>
              </a:lnSpc>
              <a:buSzTx/>
              <a:buNone/>
              <a:defRPr sz="3400" spc="-68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457200" defTabSz="412750">
              <a:lnSpc>
                <a:spcPct val="100000"/>
              </a:lnSpc>
              <a:buSzTx/>
              <a:buNone/>
              <a:defRPr sz="3400" spc="-68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685800" defTabSz="412750">
              <a:lnSpc>
                <a:spcPct val="100000"/>
              </a:lnSpc>
              <a:buSzTx/>
              <a:buNone/>
              <a:defRPr sz="3400" spc="-68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914400" defTabSz="412750">
              <a:lnSpc>
                <a:spcPct val="100000"/>
              </a:lnSpc>
              <a:buSzTx/>
              <a:buNone/>
              <a:defRPr sz="3400" spc="-68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1193558"/>
            <a:ext cx="10972801" cy="416307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196499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9600" y="1625600"/>
            <a:ext cx="10972800" cy="3302000"/>
          </a:xfrm>
          <a:prstGeom prst="rect">
            <a:avLst/>
          </a:prstGeom>
        </p:spPr>
        <p:txBody>
          <a:bodyPr anchor="ctr"/>
          <a:lstStyle>
            <a:lvl1pPr marL="0" indent="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64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2286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64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4572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64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6858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64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9144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64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5881483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4231120"/>
            <a:ext cx="10972801" cy="416307"/>
          </a:xfrm>
          <a:prstGeom prst="rect">
            <a:avLst/>
          </a:prstGeom>
        </p:spPr>
        <p:txBody>
          <a:bodyPr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9600" y="2107242"/>
            <a:ext cx="10972800" cy="2134854"/>
          </a:xfrm>
          <a:prstGeom prst="rect">
            <a:avLst/>
          </a:prstGeom>
        </p:spPr>
        <p:txBody>
          <a:bodyPr anchor="b"/>
          <a:lstStyle>
            <a:lvl1pPr marL="0" indent="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11200">
                <a:latin typeface="+mn-lt"/>
                <a:ea typeface="+mn-ea"/>
                <a:cs typeface="+mn-cs"/>
                <a:sym typeface="Canela Bold"/>
              </a:defRPr>
            </a:lvl1pPr>
            <a:lvl2pPr marL="0" indent="2286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11200">
                <a:latin typeface="+mn-lt"/>
                <a:ea typeface="+mn-ea"/>
                <a:cs typeface="+mn-cs"/>
                <a:sym typeface="Canela Bold"/>
              </a:defRPr>
            </a:lvl2pPr>
            <a:lvl3pPr marL="0" indent="4572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11200">
                <a:latin typeface="+mn-lt"/>
                <a:ea typeface="+mn-ea"/>
                <a:cs typeface="+mn-cs"/>
                <a:sym typeface="Canela Bold"/>
              </a:defRPr>
            </a:lvl3pPr>
            <a:lvl4pPr marL="0" indent="6858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11200">
                <a:latin typeface="+mn-lt"/>
                <a:ea typeface="+mn-ea"/>
                <a:cs typeface="+mn-cs"/>
                <a:sym typeface="Canela Bold"/>
              </a:defRPr>
            </a:lvl4pPr>
            <a:lvl5pPr marL="0" indent="9144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112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5002428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9600" y="5550027"/>
            <a:ext cx="10972801" cy="416307"/>
          </a:xfrm>
          <a:prstGeom prst="rect">
            <a:avLst/>
          </a:prstGeom>
        </p:spPr>
        <p:txBody>
          <a:bodyPr anchor="ctr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pc="-22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9600" y="2089150"/>
            <a:ext cx="10972800" cy="2208213"/>
          </a:xfrm>
          <a:prstGeom prst="rect">
            <a:avLst/>
          </a:prstGeom>
        </p:spPr>
        <p:txBody>
          <a:bodyPr anchor="ctr"/>
          <a:lstStyle>
            <a:lvl1pPr marL="0" indent="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4200">
                <a:latin typeface="+mn-lt"/>
                <a:ea typeface="+mn-ea"/>
                <a:cs typeface="+mn-cs"/>
                <a:sym typeface="Canela Bold"/>
              </a:defRPr>
            </a:lvl1pPr>
            <a:lvl2pPr marL="0" indent="2286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4200">
                <a:latin typeface="+mn-lt"/>
                <a:ea typeface="+mn-ea"/>
                <a:cs typeface="+mn-cs"/>
                <a:sym typeface="Canela Bold"/>
              </a:defRPr>
            </a:lvl2pPr>
            <a:lvl3pPr marL="0" indent="4572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4200">
                <a:latin typeface="+mn-lt"/>
                <a:ea typeface="+mn-ea"/>
                <a:cs typeface="+mn-cs"/>
                <a:sym typeface="Canela Bold"/>
              </a:defRPr>
            </a:lvl3pPr>
            <a:lvl4pPr marL="0" indent="6858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4200">
                <a:latin typeface="+mn-lt"/>
                <a:ea typeface="+mn-ea"/>
                <a:cs typeface="+mn-cs"/>
                <a:sym typeface="Canela Bold"/>
              </a:defRPr>
            </a:lvl4pPr>
            <a:lvl5pPr marL="0" indent="914400" algn="ctr" defTabSz="1219200">
              <a:lnSpc>
                <a:spcPct val="80000"/>
              </a:lnSpc>
              <a:spcBef>
                <a:spcPts val="0"/>
              </a:spcBef>
              <a:buSzTx/>
              <a:buNone/>
              <a:defRPr sz="42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1810032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>
            <a:spLocks noGrp="1"/>
          </p:cNvSpPr>
          <p:nvPr>
            <p:ph type="pic" sz="quarter" idx="21"/>
          </p:nvPr>
        </p:nvSpPr>
        <p:spPr>
          <a:xfrm>
            <a:off x="7872413" y="2790876"/>
            <a:ext cx="3682704" cy="414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915009552_2264x1509.jpg"/>
          <p:cNvSpPr>
            <a:spLocks noGrp="1"/>
          </p:cNvSpPr>
          <p:nvPr>
            <p:ph type="pic" sz="quarter" idx="22"/>
          </p:nvPr>
        </p:nvSpPr>
        <p:spPr>
          <a:xfrm>
            <a:off x="7681913" y="635000"/>
            <a:ext cx="4057650" cy="270450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740519873_3318x2212.jpg"/>
          <p:cNvSpPr>
            <a:spLocks noGrp="1"/>
          </p:cNvSpPr>
          <p:nvPr>
            <p:ph type="pic" idx="23"/>
          </p:nvPr>
        </p:nvSpPr>
        <p:spPr>
          <a:xfrm>
            <a:off x="-31750" y="635000"/>
            <a:ext cx="8382000" cy="558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490296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>
            <a:spLocks noGrp="1"/>
          </p:cNvSpPr>
          <p:nvPr>
            <p:ph type="pic" idx="21"/>
          </p:nvPr>
        </p:nvSpPr>
        <p:spPr>
          <a:xfrm>
            <a:off x="635000" y="-211667"/>
            <a:ext cx="10922000" cy="728133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6335905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308151"/>
            <a:ext cx="259686" cy="25648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763297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2026/4/4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609600" y="387350"/>
            <a:ext cx="10972800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2006600"/>
            <a:ext cx="10974289" cy="424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98845" y="6308151"/>
            <a:ext cx="259686" cy="25648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lnSpc>
                <a:spcPct val="100000"/>
              </a:lnSpc>
              <a:defRPr sz="1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359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</p:sldLayoutIdLst>
  <p:transition spd="med"/>
  <p:txStyles>
    <p:titleStyle>
      <a:lvl1pPr marL="0" marR="0" indent="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2286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4572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6858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9144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11430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13716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16002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1828800" algn="ctr" defTabSz="12192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-42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27305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54610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81915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109220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136525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163830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191135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218440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2457450" marR="0" indent="-273050" algn="l" defTabSz="1219169" rtl="0" latinLnBrk="0">
        <a:lnSpc>
          <a:spcPct val="90000"/>
        </a:lnSpc>
        <a:spcBef>
          <a:spcPts val="1200"/>
        </a:spcBef>
        <a:spcAft>
          <a:spcPts val="0"/>
        </a:spcAft>
        <a:buClrTx/>
        <a:buSzPct val="150000"/>
        <a:buFontTx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十字架…"/>
          <p:cNvSpPr txBox="1">
            <a:spLocks noGrp="1"/>
          </p:cNvSpPr>
          <p:nvPr>
            <p:ph type="ctrTitle"/>
          </p:nvPr>
        </p:nvSpPr>
        <p:spPr>
          <a:xfrm>
            <a:off x="609600" y="1771650"/>
            <a:ext cx="10770346" cy="2133600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defTabSz="1109472">
              <a:lnSpc>
                <a:spcPct val="100000"/>
              </a:lnSpc>
              <a:defRPr sz="13650" spc="-136">
                <a:solidFill>
                  <a:srgbClr val="D20612"/>
                </a:solidFill>
              </a:defRPr>
            </a:pPr>
            <a:r>
              <a:rPr dirty="0" err="1"/>
              <a:t>十字架</a:t>
            </a:r>
            <a:endParaRPr dirty="0"/>
          </a:p>
          <a:p>
            <a:pPr defTabSz="1109472">
              <a:lnSpc>
                <a:spcPct val="100000"/>
              </a:lnSpc>
              <a:defRPr sz="9100" spc="-91">
                <a:solidFill>
                  <a:srgbClr val="D20612"/>
                </a:solidFill>
              </a:defRPr>
            </a:pPr>
            <a:r>
              <a:rPr dirty="0"/>
              <a:t>Near the Cross</a:t>
            </a:r>
          </a:p>
        </p:txBody>
      </p:sp>
    </p:spTree>
    <p:extLst>
      <p:ext uri="{BB962C8B-B14F-4D97-AF65-F5344CB8AC3E}">
        <p14:creationId xmlns:p14="http://schemas.microsoft.com/office/powerpoint/2010/main" val="30053554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求主使我靠十架,在彼有生命水;…"/>
          <p:cNvSpPr txBox="1">
            <a:spLocks noGrp="1"/>
          </p:cNvSpPr>
          <p:nvPr>
            <p:ph type="ctrTitle"/>
          </p:nvPr>
        </p:nvSpPr>
        <p:spPr>
          <a:xfrm>
            <a:off x="59424" y="441179"/>
            <a:ext cx="12132576" cy="2941639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求主使我靠十架,在彼有生命水</a:t>
            </a:r>
            <a:r>
              <a:rPr sz="6600" dirty="0"/>
              <a:t>;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寶血由十架流下,白白賜人洗罪</a:t>
            </a:r>
            <a:r>
              <a:rPr sz="6600" dirty="0"/>
              <a:t>.</a:t>
            </a:r>
          </a:p>
        </p:txBody>
      </p:sp>
      <p:sp>
        <p:nvSpPr>
          <p:cNvPr id="154" name="Jesus, keep me near the cross, there a precious fountain,…"/>
          <p:cNvSpPr txBox="1"/>
          <p:nvPr/>
        </p:nvSpPr>
        <p:spPr>
          <a:xfrm>
            <a:off x="59424" y="3337380"/>
            <a:ext cx="11197113" cy="1005403"/>
          </a:xfrm>
          <a:prstGeom prst="rect">
            <a:avLst/>
          </a:prstGeom>
          <a:ln w="12700">
            <a:miter lim="400000"/>
          </a:ln>
          <a:effectLst>
            <a:outerShdw blurRad="50800" dist="63500" dir="2700000" rotWithShape="0">
              <a:srgbClr val="FFFFFF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1219200" hangingPunct="0">
              <a:buClrTx/>
              <a:defRPr sz="6200" spc="-62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100" spc="-31" dirty="0">
                <a:solidFill>
                  <a:schemeClr val="tx1"/>
                </a:solidFill>
                <a:latin typeface="Canela Bold"/>
                <a:sym typeface="Canela Bold"/>
              </a:rPr>
              <a:t>Jesus, keep me near the cross, there a precious fountain,</a:t>
            </a:r>
          </a:p>
          <a:p>
            <a:pPr algn="ctr" defTabSz="1219200" hangingPunct="0">
              <a:buClrTx/>
              <a:defRPr sz="6200" spc="-62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100" spc="-31" dirty="0">
                <a:solidFill>
                  <a:schemeClr val="tx1"/>
                </a:solidFill>
                <a:latin typeface="Canela Bold"/>
                <a:sym typeface="Canela Bold"/>
              </a:rPr>
              <a:t>Free to all, a healing stream</a:t>
            </a:r>
            <a:r>
              <a:rPr sz="3100" spc="-31" dirty="0" smtClean="0">
                <a:solidFill>
                  <a:schemeClr val="tx1"/>
                </a:solidFill>
                <a:latin typeface="Canela Bold"/>
                <a:sym typeface="Canela Bold"/>
              </a:rPr>
              <a:t>,</a:t>
            </a:r>
            <a:r>
              <a:rPr lang="en-US" sz="3100" spc="-31" dirty="0" smtClean="0">
                <a:solidFill>
                  <a:schemeClr val="tx1"/>
                </a:solidFill>
                <a:latin typeface="Canela Bold"/>
                <a:sym typeface="Canela Bold"/>
              </a:rPr>
              <a:t> </a:t>
            </a:r>
            <a:r>
              <a:rPr sz="3100" spc="-31" dirty="0" smtClean="0">
                <a:solidFill>
                  <a:schemeClr val="tx1"/>
                </a:solidFill>
                <a:latin typeface="Canela Bold"/>
                <a:sym typeface="Canela Bold"/>
              </a:rPr>
              <a:t>flows </a:t>
            </a:r>
            <a:r>
              <a:rPr sz="3100" spc="-31" dirty="0">
                <a:solidFill>
                  <a:schemeClr val="tx1"/>
                </a:solidFill>
                <a:latin typeface="Canela Bold"/>
                <a:sym typeface="Canela Bold"/>
              </a:rPr>
              <a:t>from Calvary’s mountain.</a:t>
            </a:r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ctr" hangingPunct="0">
              <a:buClrTx/>
            </a:pPr>
            <a:fld id="{86CB4B4D-7CA3-9044-876B-883B54F8677D}" type="slidenum">
              <a:rPr/>
              <a:pPr algn="ctr" hangingPunct="0">
                <a:buClrTx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33546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十字架,十字架,永是我的榮耀,…"/>
          <p:cNvSpPr txBox="1">
            <a:spLocks noGrp="1"/>
          </p:cNvSpPr>
          <p:nvPr>
            <p:ph type="ctrTitle"/>
          </p:nvPr>
        </p:nvSpPr>
        <p:spPr>
          <a:xfrm>
            <a:off x="0" y="520879"/>
            <a:ext cx="12132576" cy="304098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十字架,十字架,永是我的榮耀</a:t>
            </a:r>
            <a:r>
              <a:rPr sz="6600" dirty="0"/>
              <a:t>,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我眾罪都洗清潔,唯靠耶穌寶血</a:t>
            </a:r>
            <a:r>
              <a:rPr sz="6600" dirty="0"/>
              <a:t>.</a:t>
            </a:r>
          </a:p>
        </p:txBody>
      </p:sp>
      <p:sp>
        <p:nvSpPr>
          <p:cNvPr id="160" name="In the cross, in the cross, be my glory ever…"/>
          <p:cNvSpPr txBox="1"/>
          <p:nvPr/>
        </p:nvSpPr>
        <p:spPr>
          <a:xfrm>
            <a:off x="242302" y="3742671"/>
            <a:ext cx="10996395" cy="1051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In the cross, in the cross, be my glory ever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Till my raptured soul shall find Rest beyond the river</a:t>
            </a:r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ctr" defTabSz="2921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000" b="0" i="0" u="none" strike="noStrike" kern="0" cap="none" spc="0" normalizeH="0" baseline="0" noProof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raphik"/>
                <a:sym typeface="Graphik"/>
              </a:rPr>
              <a:pPr marL="0" marR="0" lvl="0" indent="0" algn="ctr" defTabSz="2921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3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raphik"/>
              <a:sym typeface="Graphik"/>
            </a:endParaRPr>
          </a:p>
        </p:txBody>
      </p:sp>
    </p:spTree>
    <p:extLst>
      <p:ext uri="{BB962C8B-B14F-4D97-AF65-F5344CB8AC3E}">
        <p14:creationId xmlns:p14="http://schemas.microsoft.com/office/powerpoint/2010/main" val="3094111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我來到主十架前,蒙救主的愛憐;…"/>
          <p:cNvSpPr txBox="1">
            <a:spLocks noGrp="1"/>
          </p:cNvSpPr>
          <p:nvPr>
            <p:ph type="ctrTitle"/>
          </p:nvPr>
        </p:nvSpPr>
        <p:spPr>
          <a:xfrm>
            <a:off x="79375" y="668577"/>
            <a:ext cx="12132575" cy="242812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我來到主十架前,蒙救主的愛憐</a:t>
            </a:r>
            <a:r>
              <a:rPr sz="6600" dirty="0"/>
              <a:t>;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祂賜我聖靈亮光,照亮我的心田</a:t>
            </a:r>
            <a:r>
              <a:rPr sz="6600" dirty="0"/>
              <a:t>.</a:t>
            </a:r>
          </a:p>
        </p:txBody>
      </p:sp>
      <p:sp>
        <p:nvSpPr>
          <p:cNvPr id="166" name="Near the cross a trembling soul, love and mercy found me…"/>
          <p:cNvSpPr txBox="1"/>
          <p:nvPr/>
        </p:nvSpPr>
        <p:spPr>
          <a:xfrm>
            <a:off x="79375" y="3333309"/>
            <a:ext cx="11110347" cy="990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1219200" hangingPunct="0">
              <a:buClrTx/>
              <a:defRPr sz="6100" spc="-61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lang="en-US" sz="3050" spc="-31" dirty="0">
                <a:solidFill>
                  <a:schemeClr val="tx1"/>
                </a:solidFill>
                <a:latin typeface="Canela Bold"/>
                <a:sym typeface="Canela Bold"/>
              </a:rPr>
              <a:t>At the cross I stood one day</a:t>
            </a:r>
            <a:r>
              <a:rPr sz="3050" spc="-31" dirty="0">
                <a:solidFill>
                  <a:schemeClr val="tx1"/>
                </a:solidFill>
                <a:latin typeface="Canela Bold"/>
                <a:sym typeface="Canela Bold"/>
              </a:rPr>
              <a:t>, love and mercy found me</a:t>
            </a:r>
          </a:p>
          <a:p>
            <a:pPr algn="ctr" defTabSz="1219200" hangingPunct="0">
              <a:buClrTx/>
              <a:defRPr sz="6100" spc="-61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050" spc="-31" dirty="0">
                <a:solidFill>
                  <a:schemeClr val="tx1"/>
                </a:solidFill>
                <a:latin typeface="Canela Bold"/>
                <a:sym typeface="Canela Bold"/>
              </a:rPr>
              <a:t>There the bright and morning star, shed its beams around me.</a:t>
            </a:r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ctr" hangingPunct="0">
              <a:buClrTx/>
            </a:pPr>
            <a:fld id="{86CB4B4D-7CA3-9044-876B-883B54F8677D}" type="slidenum">
              <a:rPr/>
              <a:pPr algn="ctr" hangingPunct="0">
                <a:buClrTx/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7905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十字架,十字架,永是我的榮耀,…"/>
          <p:cNvSpPr txBox="1">
            <a:spLocks noGrp="1"/>
          </p:cNvSpPr>
          <p:nvPr>
            <p:ph type="ctrTitle"/>
          </p:nvPr>
        </p:nvSpPr>
        <p:spPr>
          <a:xfrm>
            <a:off x="0" y="520879"/>
            <a:ext cx="12132576" cy="304098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十字架,十字架,永是我的榮耀</a:t>
            </a:r>
            <a:r>
              <a:rPr sz="6600" dirty="0"/>
              <a:t>,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我眾罪都洗清潔,唯靠耶穌寶血</a:t>
            </a:r>
            <a:r>
              <a:rPr sz="6600" dirty="0"/>
              <a:t>.</a:t>
            </a:r>
          </a:p>
        </p:txBody>
      </p:sp>
      <p:sp>
        <p:nvSpPr>
          <p:cNvPr id="160" name="In the cross, in the cross, be my glory ever…"/>
          <p:cNvSpPr txBox="1"/>
          <p:nvPr/>
        </p:nvSpPr>
        <p:spPr>
          <a:xfrm>
            <a:off x="242302" y="3742671"/>
            <a:ext cx="10996395" cy="1051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In the cross, in the cross, be my glory ever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Till my raptured soul shall find Rest beyond the river</a:t>
            </a:r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ctr" defTabSz="2921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000" b="0" i="0" u="none" strike="noStrike" kern="0" cap="none" spc="0" normalizeH="0" baseline="0" noProof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raphik"/>
                <a:sym typeface="Graphik"/>
              </a:rPr>
              <a:pPr marL="0" marR="0" lvl="0" indent="0" algn="ctr" defTabSz="2921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5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raphik"/>
              <a:sym typeface="Graphik"/>
            </a:endParaRPr>
          </a:p>
        </p:txBody>
      </p:sp>
    </p:spTree>
    <p:extLst>
      <p:ext uri="{BB962C8B-B14F-4D97-AF65-F5344CB8AC3E}">
        <p14:creationId xmlns:p14="http://schemas.microsoft.com/office/powerpoint/2010/main" val="34051655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求主使我依十架,思念昔日情景;…"/>
          <p:cNvSpPr txBox="1">
            <a:spLocks noGrp="1"/>
          </p:cNvSpPr>
          <p:nvPr>
            <p:ph type="ctrTitle"/>
          </p:nvPr>
        </p:nvSpPr>
        <p:spPr>
          <a:xfrm>
            <a:off x="72916" y="604542"/>
            <a:ext cx="12132575" cy="2736337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求主使我依十架,思念昔日情景</a:t>
            </a:r>
            <a:r>
              <a:rPr sz="6600" dirty="0"/>
              <a:t>;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常在十架蔭庇下,緊緊跟主前行</a:t>
            </a:r>
            <a:r>
              <a:rPr sz="6600" dirty="0"/>
              <a:t>.</a:t>
            </a:r>
          </a:p>
        </p:txBody>
      </p:sp>
      <p:sp>
        <p:nvSpPr>
          <p:cNvPr id="173" name="Near the cross! O Lamb of God, bring its scenes before me;…"/>
          <p:cNvSpPr txBox="1"/>
          <p:nvPr/>
        </p:nvSpPr>
        <p:spPr>
          <a:xfrm>
            <a:off x="167099" y="3431309"/>
            <a:ext cx="11601926" cy="1036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1219200" hangingPunct="0">
              <a:buClrTx/>
              <a:defRPr sz="6400" spc="-64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200" spc="-32" dirty="0">
                <a:solidFill>
                  <a:schemeClr val="tx1"/>
                </a:solidFill>
                <a:latin typeface="Canela Bold"/>
                <a:sym typeface="Canela Bold"/>
              </a:rPr>
              <a:t>Near the cross! O Lamb of God, bring its scenes before me;</a:t>
            </a:r>
          </a:p>
          <a:p>
            <a:pPr algn="ctr" defTabSz="1219200" hangingPunct="0">
              <a:buClrTx/>
              <a:defRPr sz="6400" spc="-64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200" spc="-32" dirty="0">
                <a:solidFill>
                  <a:schemeClr val="tx1"/>
                </a:solidFill>
                <a:latin typeface="Canela Bold"/>
                <a:sym typeface="Canela Bold"/>
              </a:rPr>
              <a:t>Help me walk from day to day with its shadow over me.</a:t>
            </a:r>
          </a:p>
        </p:txBody>
      </p:sp>
      <p:sp>
        <p:nvSpPr>
          <p:cNvPr id="174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ctr" hangingPunct="0">
              <a:buClrTx/>
            </a:pPr>
            <a:fld id="{86CB4B4D-7CA3-9044-876B-883B54F8677D}" type="slidenum">
              <a:rPr/>
              <a:pPr algn="ctr" hangingPunct="0">
                <a:buClrTx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7497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十字架,十字架,永是我的榮耀,…"/>
          <p:cNvSpPr txBox="1">
            <a:spLocks noGrp="1"/>
          </p:cNvSpPr>
          <p:nvPr>
            <p:ph type="ctrTitle"/>
          </p:nvPr>
        </p:nvSpPr>
        <p:spPr>
          <a:xfrm>
            <a:off x="0" y="520879"/>
            <a:ext cx="12132576" cy="304098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十字架,十字架,永是我的榮耀</a:t>
            </a:r>
            <a:r>
              <a:rPr sz="6600" dirty="0"/>
              <a:t>,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我眾罪都洗清潔,唯靠耶穌寶血</a:t>
            </a:r>
            <a:r>
              <a:rPr sz="6600" dirty="0"/>
              <a:t>.</a:t>
            </a:r>
          </a:p>
        </p:txBody>
      </p:sp>
      <p:sp>
        <p:nvSpPr>
          <p:cNvPr id="160" name="In the cross, in the cross, be my glory ever…"/>
          <p:cNvSpPr txBox="1"/>
          <p:nvPr/>
        </p:nvSpPr>
        <p:spPr>
          <a:xfrm>
            <a:off x="242302" y="3742671"/>
            <a:ext cx="10996395" cy="1051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In the cross, in the cross, be my glory ever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Till my raptured soul shall find Rest beyond the river</a:t>
            </a:r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ctr" defTabSz="2921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000" b="0" i="0" u="none" strike="noStrike" kern="0" cap="none" spc="0" normalizeH="0" baseline="0" noProof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raphik"/>
                <a:sym typeface="Graphik"/>
              </a:rPr>
              <a:pPr marL="0" marR="0" lvl="0" indent="0" algn="ctr" defTabSz="2921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7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raphik"/>
              <a:sym typeface="Graphik"/>
            </a:endParaRPr>
          </a:p>
        </p:txBody>
      </p:sp>
    </p:spTree>
    <p:extLst>
      <p:ext uri="{BB962C8B-B14F-4D97-AF65-F5344CB8AC3E}">
        <p14:creationId xmlns:p14="http://schemas.microsoft.com/office/powerpoint/2010/main" val="33348969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儆醒等候十架前,盼望信心加增;…"/>
          <p:cNvSpPr txBox="1">
            <a:spLocks noGrp="1"/>
          </p:cNvSpPr>
          <p:nvPr>
            <p:ph type="ctrTitle"/>
          </p:nvPr>
        </p:nvSpPr>
        <p:spPr>
          <a:xfrm>
            <a:off x="161460" y="797632"/>
            <a:ext cx="12132576" cy="2572059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儆醒等候十架前,盼望信心加增</a:t>
            </a:r>
            <a:r>
              <a:rPr sz="6600" dirty="0"/>
              <a:t>;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直到走完世路程,天家永享安穩</a:t>
            </a:r>
            <a:r>
              <a:rPr sz="6600" dirty="0"/>
              <a:t>.</a:t>
            </a:r>
          </a:p>
        </p:txBody>
      </p:sp>
      <p:sp>
        <p:nvSpPr>
          <p:cNvPr id="180" name="Near the cross I will watch and wait, hoping, trusting ever,…"/>
          <p:cNvSpPr txBox="1"/>
          <p:nvPr/>
        </p:nvSpPr>
        <p:spPr>
          <a:xfrm>
            <a:off x="86471" y="3539457"/>
            <a:ext cx="11167517" cy="1005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1219200" hangingPunct="0">
              <a:buClrTx/>
              <a:defRPr sz="6200" spc="-62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100" spc="-31" dirty="0">
                <a:solidFill>
                  <a:schemeClr val="tx1"/>
                </a:solidFill>
                <a:latin typeface="Canela Bold"/>
                <a:sym typeface="Canela Bold"/>
              </a:rPr>
              <a:t>Near the cross I will watch and wait, hoping, trusting ever,</a:t>
            </a:r>
          </a:p>
          <a:p>
            <a:pPr algn="ctr" defTabSz="1219200" hangingPunct="0">
              <a:buClrTx/>
              <a:defRPr sz="6200" spc="-62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sz="3100" spc="-31" dirty="0">
                <a:solidFill>
                  <a:schemeClr val="tx1"/>
                </a:solidFill>
                <a:latin typeface="Canela Bold"/>
                <a:sym typeface="Canela Bold"/>
              </a:rPr>
              <a:t>Till I reach the golden strand just beyond the river</a:t>
            </a:r>
          </a:p>
        </p:txBody>
      </p:sp>
      <p:sp>
        <p:nvSpPr>
          <p:cNvPr id="18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algn="ctr" hangingPunct="0">
              <a:buClrTx/>
            </a:pPr>
            <a:fld id="{86CB4B4D-7CA3-9044-876B-883B54F8677D}" type="slidenum">
              <a:rPr/>
              <a:pPr algn="ctr" hangingPunct="0">
                <a:buClrTx/>
              </a:pPr>
              <a:t>8</a:t>
            </a:fld>
            <a:endParaRPr/>
          </a:p>
        </p:txBody>
      </p:sp>
      <p:sp>
        <p:nvSpPr>
          <p:cNvPr id="184" name="ff"/>
          <p:cNvSpPr txBox="1"/>
          <p:nvPr/>
        </p:nvSpPr>
        <p:spPr>
          <a:xfrm>
            <a:off x="7059553" y="1470100"/>
            <a:ext cx="382354" cy="259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>
              <a:defRPr sz="3000"/>
            </a:lvl1pPr>
          </a:lstStyle>
          <a:p>
            <a:pPr algn="ctr" defTabSz="1219200" hangingPunct="0">
              <a:lnSpc>
                <a:spcPct val="90000"/>
              </a:lnSpc>
              <a:buClrTx/>
            </a:pPr>
            <a:r>
              <a:rPr sz="1500">
                <a:latin typeface="Canela Text Regular"/>
                <a:sym typeface="Canela Text Regular"/>
              </a:rPr>
              <a:t>ff</a:t>
            </a:r>
          </a:p>
        </p:txBody>
      </p:sp>
    </p:spTree>
    <p:extLst>
      <p:ext uri="{BB962C8B-B14F-4D97-AF65-F5344CB8AC3E}">
        <p14:creationId xmlns:p14="http://schemas.microsoft.com/office/powerpoint/2010/main" val="34587979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十字架,十字架,永是我的榮耀,…"/>
          <p:cNvSpPr txBox="1">
            <a:spLocks noGrp="1"/>
          </p:cNvSpPr>
          <p:nvPr>
            <p:ph type="ctrTitle"/>
          </p:nvPr>
        </p:nvSpPr>
        <p:spPr>
          <a:xfrm>
            <a:off x="0" y="520879"/>
            <a:ext cx="12132576" cy="304098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十字架,十字架,永是我的榮耀</a:t>
            </a:r>
            <a:r>
              <a:rPr sz="6600" dirty="0"/>
              <a:t>,</a:t>
            </a:r>
          </a:p>
          <a:p>
            <a:pPr>
              <a:lnSpc>
                <a:spcPct val="100000"/>
              </a:lnSpc>
              <a:defRPr sz="12000" spc="-119">
                <a:solidFill>
                  <a:srgbClr val="D20612"/>
                </a:solidFill>
              </a:defRPr>
            </a:pPr>
            <a:r>
              <a:rPr sz="6600" dirty="0" err="1"/>
              <a:t>我眾罪都洗清潔,唯靠耶穌寶血</a:t>
            </a:r>
            <a:r>
              <a:rPr sz="6600" dirty="0"/>
              <a:t>.</a:t>
            </a:r>
          </a:p>
        </p:txBody>
      </p:sp>
      <p:sp>
        <p:nvSpPr>
          <p:cNvPr id="160" name="In the cross, in the cross, be my glory ever…"/>
          <p:cNvSpPr txBox="1"/>
          <p:nvPr/>
        </p:nvSpPr>
        <p:spPr>
          <a:xfrm>
            <a:off x="242302" y="3742671"/>
            <a:ext cx="10996395" cy="1051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In the cross, in the cross, be my glory ever</a:t>
            </a:r>
          </a:p>
          <a:p>
            <a:pPr marL="0" marR="0" lvl="0" indent="0" algn="ctr" defTabSz="1219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6500" spc="-65">
                <a:solidFill>
                  <a:srgbClr val="D20612"/>
                </a:solidFill>
                <a:latin typeface="+mn-lt"/>
                <a:ea typeface="+mn-ea"/>
                <a:cs typeface="+mn-cs"/>
                <a:sym typeface="Canela Bold"/>
              </a:defRPr>
            </a:pPr>
            <a:r>
              <a:rPr kumimoji="0" sz="3250" b="0" i="0" u="none" strike="noStrike" kern="0" cap="none" spc="-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nela Bold"/>
                <a:sym typeface="Canela Bold"/>
              </a:rPr>
              <a:t>Till my raptured soul shall find Rest beyond the river</a:t>
            </a:r>
          </a:p>
        </p:txBody>
      </p:sp>
      <p:sp>
        <p:nvSpPr>
          <p:cNvPr id="16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5968062" y="6308151"/>
            <a:ext cx="259686" cy="2564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marL="0" marR="0" lvl="0" indent="0" algn="ctr" defTabSz="2921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86CB4B4D-7CA3-9044-876B-883B54F8677D}" type="slidenum">
              <a:rPr kumimoji="0" sz="1000" b="0" i="0" u="none" strike="noStrike" kern="0" cap="none" spc="0" normalizeH="0" baseline="0" noProof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Graphik"/>
                <a:sym typeface="Graphik"/>
              </a:rPr>
              <a:pPr marL="0" marR="0" lvl="0" indent="0" algn="ctr" defTabSz="2921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9</a:t>
            </a:fld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raphik"/>
              <a:sym typeface="Graphik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54327" y="5865090"/>
            <a:ext cx="738908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38400" hangingPunct="0">
              <a:lnSpc>
                <a:spcPct val="90000"/>
              </a:lnSpc>
              <a:buClrTx/>
            </a:pPr>
            <a:r>
              <a:rPr lang="zh-CN" altLang="en-US" sz="5400" dirty="0">
                <a:solidFill>
                  <a:srgbClr val="FF0000"/>
                </a:solidFill>
                <a:latin typeface="Canela Text Regular"/>
                <a:ea typeface="Canela Text Regular"/>
                <a:cs typeface="Canela Text Regular"/>
                <a:sym typeface="Canela Text Regular"/>
              </a:rPr>
              <a:t>♥</a:t>
            </a:r>
            <a:endParaRPr lang="en-US" sz="5400" dirty="0">
              <a:solidFill>
                <a:srgbClr val="FF0000"/>
              </a:solidFill>
              <a:latin typeface="Canela Text Regular"/>
              <a:ea typeface="Canela Text Regular"/>
              <a:cs typeface="Canela Text Regular"/>
              <a:sym typeface="Canela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954936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16365</TotalTime>
  <Words>278</Words>
  <Application>Microsoft Office PowerPoint</Application>
  <PresentationFormat>Custom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自訂設計</vt:lpstr>
      <vt:lpstr>23_ClassicWhite</vt:lpstr>
      <vt:lpstr>十字架 Near the Cross</vt:lpstr>
      <vt:lpstr>求主使我靠十架,在彼有生命水; 寶血由十架流下,白白賜人洗罪.</vt:lpstr>
      <vt:lpstr>十字架,十字架,永是我的榮耀, 我眾罪都洗清潔,唯靠耶穌寶血.</vt:lpstr>
      <vt:lpstr>我來到主十架前,蒙救主的愛憐; 祂賜我聖靈亮光,照亮我的心田.</vt:lpstr>
      <vt:lpstr>十字架,十字架,永是我的榮耀, 我眾罪都洗清潔,唯靠耶穌寶血.</vt:lpstr>
      <vt:lpstr>求主使我依十架,思念昔日情景; 常在十架蔭庇下,緊緊跟主前行.</vt:lpstr>
      <vt:lpstr>十字架,十字架,永是我的榮耀, 我眾罪都洗清潔,唯靠耶穌寶血.</vt:lpstr>
      <vt:lpstr>儆醒等候十架前,盼望信心加增; 直到走完世路程,天家永享安穩.</vt:lpstr>
      <vt:lpstr>十字架,十字架,永是我的榮耀, 我眾罪都洗清潔,唯靠耶穌寶血.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842</cp:revision>
  <dcterms:created xsi:type="dcterms:W3CDTF">1999-09-19T02:56:02Z</dcterms:created>
  <dcterms:modified xsi:type="dcterms:W3CDTF">2026-04-05T02:46:32Z</dcterms:modified>
</cp:coreProperties>
</file>